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302" r:id="rId4"/>
    <p:sldId id="303" r:id="rId5"/>
    <p:sldId id="259" r:id="rId6"/>
    <p:sldId id="293" r:id="rId7"/>
    <p:sldId id="294" r:id="rId8"/>
    <p:sldId id="296" r:id="rId9"/>
    <p:sldId id="295" r:id="rId10"/>
    <p:sldId id="304" r:id="rId11"/>
    <p:sldId id="297" r:id="rId12"/>
    <p:sldId id="298" r:id="rId13"/>
    <p:sldId id="299" r:id="rId14"/>
    <p:sldId id="300" r:id="rId15"/>
    <p:sldId id="301" r:id="rId16"/>
    <p:sldId id="292" r:id="rId17"/>
    <p:sldId id="305" r:id="rId18"/>
  </p:sldIdLst>
  <p:sldSz cx="18288000" cy="10287000"/>
  <p:notesSz cx="6858000" cy="9144000"/>
  <p:embeddedFontLst>
    <p:embeddedFont>
      <p:font typeface="Pretendard Light" panose="020B0600000101010101" charset="-127"/>
      <p:regular r:id="rId20"/>
    </p:embeddedFont>
    <p:embeddedFont>
      <p:font typeface="Pretendard Medium" panose="020B0600000101010101" charset="-127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7377"/>
    <a:srgbClr val="A1A2A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6" d="100"/>
          <a:sy n="66" d="100"/>
        </p:scale>
        <p:origin x="114" y="1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59B3D-CDEC-4D3B-A3C5-7B982A345DAD}" type="datetimeFigureOut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BCA835-B052-4D48-B860-070DE80EB2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21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A835-B052-4D48-B860-070DE80EB24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9790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A835-B052-4D48-B860-070DE80EB24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5626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A835-B052-4D48-B860-070DE80EB24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6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A835-B052-4D48-B860-070DE80EB24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3488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A835-B052-4D48-B860-070DE80EB24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189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A835-B052-4D48-B860-070DE80EB24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9192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A835-B052-4D48-B860-070DE80EB24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2850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A835-B052-4D48-B860-070DE80EB24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06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A835-B052-4D48-B860-070DE80EB24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578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2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399" y="274639"/>
            <a:ext cx="2057401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1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4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4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600200"/>
            <a:ext cx="403860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1"/>
            </a:lvl4pPr>
            <a:lvl5pPr>
              <a:defRPr sz="1801"/>
            </a:lvl5pPr>
            <a:lvl6pPr>
              <a:defRPr sz="1801"/>
            </a:lvl6pPr>
            <a:lvl7pPr>
              <a:defRPr sz="1801"/>
            </a:lvl7pPr>
            <a:lvl8pPr>
              <a:defRPr sz="1801"/>
            </a:lvl8pPr>
            <a:lvl9pPr>
              <a:defRPr sz="18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1"/>
            </a:lvl4pPr>
            <a:lvl5pPr>
              <a:defRPr sz="1801"/>
            </a:lvl5pPr>
            <a:lvl6pPr>
              <a:defRPr sz="1801"/>
            </a:lvl6pPr>
            <a:lvl7pPr>
              <a:defRPr sz="1801"/>
            </a:lvl7pPr>
            <a:lvl8pPr>
              <a:defRPr sz="1801"/>
            </a:lvl8pPr>
            <a:lvl9pPr>
              <a:defRPr sz="18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1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1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4"/>
            <a:ext cx="404177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1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1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2" y="273050"/>
            <a:ext cx="511174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008313" cy="4691063"/>
          </a:xfrm>
        </p:spPr>
        <p:txBody>
          <a:bodyPr/>
          <a:lstStyle>
            <a:lvl1pPr marL="0" indent="0">
              <a:buNone/>
              <a:defRPr sz="1401"/>
            </a:lvl1pPr>
            <a:lvl2pPr marL="457206" indent="0">
              <a:buNone/>
              <a:defRPr sz="1200"/>
            </a:lvl2pPr>
            <a:lvl3pPr marL="914411" indent="0">
              <a:buNone/>
              <a:defRPr sz="1001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1"/>
            </a:lvl1pPr>
            <a:lvl2pPr marL="457206" indent="0">
              <a:buNone/>
              <a:defRPr sz="1200"/>
            </a:lvl2pPr>
            <a:lvl3pPr marL="914411" indent="0">
              <a:buNone/>
              <a:defRPr sz="1001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2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11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4" indent="-342904" algn="l" defTabSz="914411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9" indent="-285753" algn="l" defTabSz="914411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5" indent="-228604" algn="l" defTabSz="914411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1" indent="-228604" algn="l" defTabSz="914411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7" indent="-228604" algn="l" defTabSz="914411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4" algn="l" defTabSz="9144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8" indent="-228604" algn="l" defTabSz="9144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4" indent="-228604" algn="l" defTabSz="9144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9" indent="-228604" algn="l" defTabSz="9144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4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19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4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19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4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19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4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19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4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19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4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19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42.png"/><Relationship Id="rId3" Type="http://schemas.openxmlformats.org/officeDocument/2006/relationships/image" Target="../media/image35.png"/><Relationship Id="rId7" Type="http://schemas.openxmlformats.org/officeDocument/2006/relationships/image" Target="../media/image6.png"/><Relationship Id="rId12" Type="http://schemas.openxmlformats.org/officeDocument/2006/relationships/image" Target="../media/image4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40.png"/><Relationship Id="rId5" Type="http://schemas.openxmlformats.org/officeDocument/2006/relationships/image" Target="../media/image4.png"/><Relationship Id="rId10" Type="http://schemas.openxmlformats.org/officeDocument/2006/relationships/image" Target="../media/image39.png"/><Relationship Id="rId4" Type="http://schemas.openxmlformats.org/officeDocument/2006/relationships/image" Target="../media/image36.png"/><Relationship Id="rId9" Type="http://schemas.openxmlformats.org/officeDocument/2006/relationships/image" Target="../media/image38.png"/><Relationship Id="rId1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5.png"/><Relationship Id="rId7" Type="http://schemas.openxmlformats.org/officeDocument/2006/relationships/image" Target="../media/image6.png"/><Relationship Id="rId12" Type="http://schemas.openxmlformats.org/officeDocument/2006/relationships/image" Target="../media/image4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46.png"/><Relationship Id="rId5" Type="http://schemas.openxmlformats.org/officeDocument/2006/relationships/image" Target="../media/image4.png"/><Relationship Id="rId10" Type="http://schemas.openxmlformats.org/officeDocument/2006/relationships/image" Target="../media/image45.png"/><Relationship Id="rId4" Type="http://schemas.openxmlformats.org/officeDocument/2006/relationships/image" Target="../media/image36.png"/><Relationship Id="rId9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6.png"/><Relationship Id="rId5" Type="http://schemas.openxmlformats.org/officeDocument/2006/relationships/image" Target="../media/image3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6.png"/><Relationship Id="rId5" Type="http://schemas.openxmlformats.org/officeDocument/2006/relationships/image" Target="../media/image3.png"/><Relationship Id="rId15" Type="http://schemas.openxmlformats.org/officeDocument/2006/relationships/image" Target="../media/image21.png"/><Relationship Id="rId10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6.png"/><Relationship Id="rId5" Type="http://schemas.openxmlformats.org/officeDocument/2006/relationships/image" Target="../media/image3.png"/><Relationship Id="rId15" Type="http://schemas.openxmlformats.org/officeDocument/2006/relationships/image" Target="../media/image22.png"/><Relationship Id="rId10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7.png"/><Relationship Id="rId2" Type="http://schemas.openxmlformats.org/officeDocument/2006/relationships/image" Target="../media/image14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6.png"/><Relationship Id="rId5" Type="http://schemas.openxmlformats.org/officeDocument/2006/relationships/image" Target="../media/image3.png"/><Relationship Id="rId15" Type="http://schemas.openxmlformats.org/officeDocument/2006/relationships/image" Target="../media/image23.png"/><Relationship Id="rId10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6.png"/><Relationship Id="rId5" Type="http://schemas.openxmlformats.org/officeDocument/2006/relationships/image" Target="../media/image3.png"/><Relationship Id="rId15" Type="http://schemas.openxmlformats.org/officeDocument/2006/relationships/image" Target="../media/image25.png"/><Relationship Id="rId10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6.png"/><Relationship Id="rId5" Type="http://schemas.openxmlformats.org/officeDocument/2006/relationships/image" Target="../media/image3.png"/><Relationship Id="rId15" Type="http://schemas.openxmlformats.org/officeDocument/2006/relationships/image" Target="../media/image26.png"/><Relationship Id="rId10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4.png"/><Relationship Id="rId12" Type="http://schemas.openxmlformats.org/officeDocument/2006/relationships/image" Target="../media/image16.pn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19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73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73700" y="6350000"/>
            <a:ext cx="1193801" cy="11938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72501" y="6350001"/>
            <a:ext cx="1181100" cy="11811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74302" y="6985000"/>
            <a:ext cx="673100" cy="596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645900" y="6489701"/>
            <a:ext cx="914400" cy="9144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175500" y="6781800"/>
            <a:ext cx="1003300" cy="10033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6845300" y="698502"/>
            <a:ext cx="4597401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000" dirty="0">
                <a:solidFill>
                  <a:srgbClr val="FFFFFF"/>
                </a:solidFill>
                <a:latin typeface="Pretendard Light"/>
              </a:rPr>
              <a:t>2</a:t>
            </a:r>
            <a:r>
              <a:rPr lang="ko-KR" altLang="en-US" sz="2000" dirty="0">
                <a:solidFill>
                  <a:srgbClr val="FFFFFF"/>
                </a:solidFill>
                <a:ea typeface="Pretendard Light"/>
              </a:rPr>
              <a:t>조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035300" y="3670300"/>
            <a:ext cx="12230100" cy="800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4500" dirty="0">
                <a:solidFill>
                  <a:srgbClr val="494A4E"/>
                </a:solidFill>
                <a:ea typeface="Pretendard Medium"/>
              </a:rPr>
              <a:t>윤태현</a:t>
            </a:r>
            <a:r>
              <a:rPr lang="en-US" sz="4500" dirty="0">
                <a:solidFill>
                  <a:srgbClr val="494A4E"/>
                </a:solidFill>
                <a:latin typeface="Pretendard Medium"/>
              </a:rPr>
              <a:t>, </a:t>
            </a:r>
            <a:r>
              <a:rPr lang="ko-KR" altLang="en-US" sz="4500" dirty="0" err="1">
                <a:solidFill>
                  <a:srgbClr val="494A4E"/>
                </a:solidFill>
                <a:ea typeface="Pretendard Medium"/>
              </a:rPr>
              <a:t>전익환</a:t>
            </a:r>
            <a:endParaRPr lang="ko-KR" altLang="en-US" sz="4500" dirty="0">
              <a:solidFill>
                <a:srgbClr val="494A4E"/>
              </a:solidFill>
              <a:ea typeface="Pretendard Medium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971802" y="4457700"/>
            <a:ext cx="12344400" cy="1600201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9001" dirty="0">
                <a:solidFill>
                  <a:srgbClr val="000000"/>
                </a:solidFill>
                <a:ea typeface="Pretendard Bold"/>
              </a:rPr>
              <a:t>통합 구현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5791201" y="698502"/>
            <a:ext cx="67056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controller/exception Package – 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GlobalExceptionHandler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07FD151-D26E-4E2C-8AA8-27E9000DB8B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290" y="1931537"/>
            <a:ext cx="12644720" cy="7086601"/>
          </a:xfrm>
          <a:prstGeom prst="roundRect">
            <a:avLst>
              <a:gd name="adj" fmla="val 2608"/>
            </a:avLst>
          </a:prstGeom>
        </p:spPr>
      </p:pic>
    </p:spTree>
    <p:extLst>
      <p:ext uri="{BB962C8B-B14F-4D97-AF65-F5344CB8AC3E}">
        <p14:creationId xmlns:p14="http://schemas.microsoft.com/office/powerpoint/2010/main" val="1441882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6845300" y="698502"/>
            <a:ext cx="4597401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domain/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dto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Package – 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MemoDto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D3CED4B0-92FE-4E65-9900-7FE08DAC8C0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460752" y="1562099"/>
            <a:ext cx="9366495" cy="8015729"/>
          </a:xfrm>
          <a:prstGeom prst="roundRect">
            <a:avLst>
              <a:gd name="adj" fmla="val 2724"/>
            </a:avLst>
          </a:prstGeom>
        </p:spPr>
      </p:pic>
    </p:spTree>
    <p:extLst>
      <p:ext uri="{BB962C8B-B14F-4D97-AF65-F5344CB8AC3E}">
        <p14:creationId xmlns:p14="http://schemas.microsoft.com/office/powerpoint/2010/main" val="3771999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6845300" y="698502"/>
            <a:ext cx="4597401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domain/entity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Package – Memo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B63031E-3271-462B-817D-90FF11A25CC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676400" y="2221455"/>
            <a:ext cx="15059258" cy="6516145"/>
          </a:xfrm>
          <a:prstGeom prst="roundRect">
            <a:avLst>
              <a:gd name="adj" fmla="val 2411"/>
            </a:avLst>
          </a:prstGeom>
        </p:spPr>
      </p:pic>
    </p:spTree>
    <p:extLst>
      <p:ext uri="{BB962C8B-B14F-4D97-AF65-F5344CB8AC3E}">
        <p14:creationId xmlns:p14="http://schemas.microsoft.com/office/powerpoint/2010/main" val="1460286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5791202" y="698502"/>
            <a:ext cx="6705598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domain/repository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Package – 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MemoRepository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5DD0C26-AA30-4869-A2AD-498F8E47EF2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46499" y="1635331"/>
            <a:ext cx="9995002" cy="7749971"/>
          </a:xfrm>
          <a:prstGeom prst="roundRect">
            <a:avLst>
              <a:gd name="adj" fmla="val 2302"/>
            </a:avLst>
          </a:prstGeom>
        </p:spPr>
      </p:pic>
    </p:spTree>
    <p:extLst>
      <p:ext uri="{BB962C8B-B14F-4D97-AF65-F5344CB8AC3E}">
        <p14:creationId xmlns:p14="http://schemas.microsoft.com/office/powerpoint/2010/main" val="2093924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0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5791201" y="698502"/>
            <a:ext cx="67056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domain/service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Package – 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MemoService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9FDC6C6-B5B0-437F-A425-E309F7D3B97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49858" y="2209801"/>
            <a:ext cx="13788284" cy="6400800"/>
          </a:xfrm>
          <a:prstGeom prst="roundRect">
            <a:avLst>
              <a:gd name="adj" fmla="val 3156"/>
            </a:avLst>
          </a:prstGeom>
        </p:spPr>
      </p:pic>
    </p:spTree>
    <p:extLst>
      <p:ext uri="{BB962C8B-B14F-4D97-AF65-F5344CB8AC3E}">
        <p14:creationId xmlns:p14="http://schemas.microsoft.com/office/powerpoint/2010/main" val="635216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5791201" y="698502"/>
            <a:ext cx="67056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domain/service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Package – 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MemoServiceImpl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52BC46C-E76A-4276-8456-FF24601B854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661" y="1562099"/>
            <a:ext cx="10578678" cy="7959460"/>
          </a:xfrm>
          <a:prstGeom prst="roundRect">
            <a:avLst>
              <a:gd name="adj" fmla="val 2264"/>
            </a:avLst>
          </a:prstGeom>
        </p:spPr>
      </p:pic>
    </p:spTree>
    <p:extLst>
      <p:ext uri="{BB962C8B-B14F-4D97-AF65-F5344CB8AC3E}">
        <p14:creationId xmlns:p14="http://schemas.microsoft.com/office/powerpoint/2010/main" val="1210302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500" y="381001"/>
            <a:ext cx="8483600" cy="4622800"/>
          </a:xfrm>
          <a:prstGeom prst="rect">
            <a:avLst/>
          </a:prstGeom>
          <a:effectLst>
            <a:outerShdw blurRad="266712" dist="178025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4500" y="381000"/>
            <a:ext cx="84836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100" y="723900"/>
            <a:ext cx="228601" cy="22860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85399" y="7239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40999" y="7239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93500" y="609600"/>
            <a:ext cx="4191001" cy="4445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1645901" y="647702"/>
            <a:ext cx="38735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memo/add (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입력 성공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)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9901" y="5283200"/>
            <a:ext cx="8483600" cy="4622800"/>
          </a:xfrm>
          <a:prstGeom prst="rect">
            <a:avLst/>
          </a:prstGeom>
          <a:effectLst>
            <a:outerShdw blurRad="266712" dist="178025" dir="4020000">
              <a:srgbClr val="000000">
                <a:alpha val="50000"/>
              </a:srgbClr>
            </a:outerShdw>
          </a:effectLst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9901" y="5283199"/>
            <a:ext cx="8483600" cy="9017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00" y="5626099"/>
            <a:ext cx="228601" cy="228601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98100" y="5626099"/>
            <a:ext cx="228601" cy="228601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66400" y="5626099"/>
            <a:ext cx="228601" cy="228601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06199" y="5524502"/>
            <a:ext cx="4191001" cy="4445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11658599" y="5549901"/>
            <a:ext cx="38735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memo/add (SQL 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확인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)</a:t>
            </a:r>
          </a:p>
        </p:txBody>
      </p:sp>
      <p:pic>
        <p:nvPicPr>
          <p:cNvPr id="23" name="Picture 3">
            <a:extLst>
              <a:ext uri="{FF2B5EF4-FFF2-40B4-BE49-F238E27FC236}">
                <a16:creationId xmlns:a16="http://schemas.microsoft.com/office/drawing/2014/main" id="{4913A7BC-FDC5-49E6-9ABD-2C716543C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381001"/>
            <a:ext cx="8483600" cy="4622800"/>
          </a:xfrm>
          <a:prstGeom prst="rect">
            <a:avLst/>
          </a:prstGeom>
          <a:effectLst>
            <a:outerShdw blurRad="266712" dist="178025" dir="4020000">
              <a:srgbClr val="000000">
                <a:alpha val="50000"/>
              </a:srgbClr>
            </a:outerShdw>
          </a:effectLst>
        </p:spPr>
      </p:pic>
      <p:pic>
        <p:nvPicPr>
          <p:cNvPr id="24" name="Picture 4">
            <a:extLst>
              <a:ext uri="{FF2B5EF4-FFF2-40B4-BE49-F238E27FC236}">
                <a16:creationId xmlns:a16="http://schemas.microsoft.com/office/drawing/2014/main" id="{E9EBA793-A8FD-4340-8BF5-FAED3DE35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381000"/>
            <a:ext cx="8483600" cy="901700"/>
          </a:xfrm>
          <a:prstGeom prst="rect">
            <a:avLst/>
          </a:prstGeom>
        </p:spPr>
      </p:pic>
      <p:pic>
        <p:nvPicPr>
          <p:cNvPr id="25" name="Picture 5">
            <a:extLst>
              <a:ext uri="{FF2B5EF4-FFF2-40B4-BE49-F238E27FC236}">
                <a16:creationId xmlns:a16="http://schemas.microsoft.com/office/drawing/2014/main" id="{67A2F60F-3771-433B-80EF-E54D1B3858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600" y="723900"/>
            <a:ext cx="228601" cy="228601"/>
          </a:xfrm>
          <a:prstGeom prst="rect">
            <a:avLst/>
          </a:prstGeom>
        </p:spPr>
      </p:pic>
      <p:pic>
        <p:nvPicPr>
          <p:cNvPr id="27" name="Picture 6">
            <a:extLst>
              <a:ext uri="{FF2B5EF4-FFF2-40B4-BE49-F238E27FC236}">
                <a16:creationId xmlns:a16="http://schemas.microsoft.com/office/drawing/2014/main" id="{F4799306-48DE-42AF-A268-4867FB41D8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1899" y="723900"/>
            <a:ext cx="228601" cy="228601"/>
          </a:xfrm>
          <a:prstGeom prst="rect">
            <a:avLst/>
          </a:prstGeom>
        </p:spPr>
      </p:pic>
      <p:pic>
        <p:nvPicPr>
          <p:cNvPr id="29" name="Picture 7">
            <a:extLst>
              <a:ext uri="{FF2B5EF4-FFF2-40B4-BE49-F238E27FC236}">
                <a16:creationId xmlns:a16="http://schemas.microsoft.com/office/drawing/2014/main" id="{9B46353F-FA69-40D1-B1BA-6400DD69B0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87499" y="723900"/>
            <a:ext cx="228601" cy="228601"/>
          </a:xfrm>
          <a:prstGeom prst="rect">
            <a:avLst/>
          </a:prstGeom>
        </p:spPr>
      </p:pic>
      <p:pic>
        <p:nvPicPr>
          <p:cNvPr id="30" name="Picture 9">
            <a:extLst>
              <a:ext uri="{FF2B5EF4-FFF2-40B4-BE49-F238E27FC236}">
                <a16:creationId xmlns:a16="http://schemas.microsoft.com/office/drawing/2014/main" id="{1C84F8D4-1E7D-470D-9560-A592A8E26A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40000" y="609600"/>
            <a:ext cx="4191001" cy="444500"/>
          </a:xfrm>
          <a:prstGeom prst="rect">
            <a:avLst/>
          </a:prstGeom>
        </p:spPr>
      </p:pic>
      <p:sp>
        <p:nvSpPr>
          <p:cNvPr id="32" name="TextBox 10">
            <a:extLst>
              <a:ext uri="{FF2B5EF4-FFF2-40B4-BE49-F238E27FC236}">
                <a16:creationId xmlns:a16="http://schemas.microsoft.com/office/drawing/2014/main" id="{006AD9B4-32B1-4779-9C97-6096D922DF90}"/>
              </a:ext>
            </a:extLst>
          </p:cNvPr>
          <p:cNvSpPr txBox="1"/>
          <p:nvPr/>
        </p:nvSpPr>
        <p:spPr>
          <a:xfrm>
            <a:off x="2692401" y="647702"/>
            <a:ext cx="38735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memo/add (</a:t>
            </a:r>
            <a:r>
              <a:rPr lang="ko-KR" altLang="en-US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미입력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)</a:t>
            </a:r>
            <a:endParaRPr 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33" name="Picture 15">
            <a:extLst>
              <a:ext uri="{FF2B5EF4-FFF2-40B4-BE49-F238E27FC236}">
                <a16:creationId xmlns:a16="http://schemas.microsoft.com/office/drawing/2014/main" id="{6A779395-DAC3-4EFA-84B0-39A090476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01" y="5283200"/>
            <a:ext cx="8483600" cy="4622800"/>
          </a:xfrm>
          <a:prstGeom prst="rect">
            <a:avLst/>
          </a:prstGeom>
          <a:effectLst>
            <a:outerShdw blurRad="266712" dist="178025" dir="4020000">
              <a:srgbClr val="000000">
                <a:alpha val="50000"/>
              </a:srgbClr>
            </a:outerShdw>
          </a:effectLst>
        </p:spPr>
      </p:pic>
      <p:pic>
        <p:nvPicPr>
          <p:cNvPr id="34" name="Picture 16">
            <a:extLst>
              <a:ext uri="{FF2B5EF4-FFF2-40B4-BE49-F238E27FC236}">
                <a16:creationId xmlns:a16="http://schemas.microsoft.com/office/drawing/2014/main" id="{86282115-52DB-495B-A30B-7AA13F09C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401" y="5283199"/>
            <a:ext cx="8483600" cy="901700"/>
          </a:xfrm>
          <a:prstGeom prst="rect">
            <a:avLst/>
          </a:prstGeom>
        </p:spPr>
      </p:pic>
      <p:pic>
        <p:nvPicPr>
          <p:cNvPr id="35" name="Picture 17">
            <a:extLst>
              <a:ext uri="{FF2B5EF4-FFF2-40B4-BE49-F238E27FC236}">
                <a16:creationId xmlns:a16="http://schemas.microsoft.com/office/drawing/2014/main" id="{D6B28EE1-6ECB-4CA0-8C1F-5D574331E6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000" y="5626099"/>
            <a:ext cx="228601" cy="228601"/>
          </a:xfrm>
          <a:prstGeom prst="rect">
            <a:avLst/>
          </a:prstGeom>
        </p:spPr>
      </p:pic>
      <p:pic>
        <p:nvPicPr>
          <p:cNvPr id="36" name="Picture 18">
            <a:extLst>
              <a:ext uri="{FF2B5EF4-FFF2-40B4-BE49-F238E27FC236}">
                <a16:creationId xmlns:a16="http://schemas.microsoft.com/office/drawing/2014/main" id="{2CF7A27E-25DE-4AEB-B8D9-570401F77B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4600" y="5626099"/>
            <a:ext cx="228601" cy="228601"/>
          </a:xfrm>
          <a:prstGeom prst="rect">
            <a:avLst/>
          </a:prstGeom>
        </p:spPr>
      </p:pic>
      <p:pic>
        <p:nvPicPr>
          <p:cNvPr id="37" name="Picture 19">
            <a:extLst>
              <a:ext uri="{FF2B5EF4-FFF2-40B4-BE49-F238E27FC236}">
                <a16:creationId xmlns:a16="http://schemas.microsoft.com/office/drawing/2014/main" id="{61A2F7DA-A237-4019-A11F-B6D2F28BF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2900" y="5626099"/>
            <a:ext cx="228601" cy="228601"/>
          </a:xfrm>
          <a:prstGeom prst="rect">
            <a:avLst/>
          </a:prstGeom>
        </p:spPr>
      </p:pic>
      <p:pic>
        <p:nvPicPr>
          <p:cNvPr id="38" name="Picture 21">
            <a:extLst>
              <a:ext uri="{FF2B5EF4-FFF2-40B4-BE49-F238E27FC236}">
                <a16:creationId xmlns:a16="http://schemas.microsoft.com/office/drawing/2014/main" id="{54DE0EEA-9EC5-4402-AEBB-503D681014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52699" y="5524502"/>
            <a:ext cx="4191001" cy="444500"/>
          </a:xfrm>
          <a:prstGeom prst="rect">
            <a:avLst/>
          </a:prstGeom>
        </p:spPr>
      </p:pic>
      <p:sp>
        <p:nvSpPr>
          <p:cNvPr id="39" name="TextBox 22">
            <a:extLst>
              <a:ext uri="{FF2B5EF4-FFF2-40B4-BE49-F238E27FC236}">
                <a16:creationId xmlns:a16="http://schemas.microsoft.com/office/drawing/2014/main" id="{824085F8-8EDB-408A-8526-0D5EFF45A6F7}"/>
              </a:ext>
            </a:extLst>
          </p:cNvPr>
          <p:cNvSpPr txBox="1"/>
          <p:nvPr/>
        </p:nvSpPr>
        <p:spPr>
          <a:xfrm>
            <a:off x="2705099" y="5549901"/>
            <a:ext cx="38735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memo/add (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입력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2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성공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)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5953AC0-FC18-4CAB-90BC-498EA1E783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46199" y="1504949"/>
            <a:ext cx="6322458" cy="3276602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FCA35404-BC01-488C-A7D6-35D36723DAC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0" y="1790700"/>
            <a:ext cx="4861129" cy="258776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1401FE4-5318-489E-ACAA-E41A5E1754E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462329" y="2060557"/>
            <a:ext cx="2956586" cy="2048052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5F9D5EF0-157D-4C93-B148-88CA5C5414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1570" y="6527798"/>
            <a:ext cx="5325628" cy="2722281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8E814F54-BEDE-4C53-AF8A-A180B4DDD45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731091" y="7289952"/>
            <a:ext cx="2752352" cy="1787611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FD59E403-D72B-4366-B20C-601F9359798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387852" y="6272137"/>
            <a:ext cx="6349686" cy="3496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31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500" y="381001"/>
            <a:ext cx="8483600" cy="4622800"/>
          </a:xfrm>
          <a:prstGeom prst="rect">
            <a:avLst/>
          </a:prstGeom>
          <a:effectLst>
            <a:outerShdw blurRad="266712" dist="178025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4500" y="381000"/>
            <a:ext cx="84836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100" y="723900"/>
            <a:ext cx="228601" cy="22860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85399" y="7239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40999" y="7239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93500" y="609600"/>
            <a:ext cx="4191001" cy="4445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1645901" y="647702"/>
            <a:ext cx="38735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memo/add (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잘못된 입력 결과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)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9901" y="5283200"/>
            <a:ext cx="8483600" cy="4622800"/>
          </a:xfrm>
          <a:prstGeom prst="rect">
            <a:avLst/>
          </a:prstGeom>
          <a:effectLst>
            <a:outerShdw blurRad="266712" dist="178025" dir="4020000">
              <a:srgbClr val="000000">
                <a:alpha val="50000"/>
              </a:srgbClr>
            </a:outerShdw>
          </a:effectLst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9901" y="5283199"/>
            <a:ext cx="8483600" cy="9017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00" y="5626099"/>
            <a:ext cx="228601" cy="228601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98100" y="5626099"/>
            <a:ext cx="228601" cy="228601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66400" y="5626099"/>
            <a:ext cx="228601" cy="228601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06199" y="5524502"/>
            <a:ext cx="4191001" cy="4445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11658599" y="5549901"/>
            <a:ext cx="38735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memo/add (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예외 발생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log.info)</a:t>
            </a:r>
          </a:p>
        </p:txBody>
      </p:sp>
      <p:pic>
        <p:nvPicPr>
          <p:cNvPr id="23" name="Picture 3">
            <a:extLst>
              <a:ext uri="{FF2B5EF4-FFF2-40B4-BE49-F238E27FC236}">
                <a16:creationId xmlns:a16="http://schemas.microsoft.com/office/drawing/2014/main" id="{4913A7BC-FDC5-49E6-9ABD-2C716543C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381001"/>
            <a:ext cx="8483600" cy="4622800"/>
          </a:xfrm>
          <a:prstGeom prst="rect">
            <a:avLst/>
          </a:prstGeom>
          <a:effectLst>
            <a:outerShdw blurRad="266712" dist="178025" dir="4020000">
              <a:srgbClr val="000000">
                <a:alpha val="50000"/>
              </a:srgbClr>
            </a:outerShdw>
          </a:effectLst>
        </p:spPr>
      </p:pic>
      <p:pic>
        <p:nvPicPr>
          <p:cNvPr id="24" name="Picture 4">
            <a:extLst>
              <a:ext uri="{FF2B5EF4-FFF2-40B4-BE49-F238E27FC236}">
                <a16:creationId xmlns:a16="http://schemas.microsoft.com/office/drawing/2014/main" id="{E9EBA793-A8FD-4340-8BF5-FAED3DE35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381000"/>
            <a:ext cx="8483600" cy="901700"/>
          </a:xfrm>
          <a:prstGeom prst="rect">
            <a:avLst/>
          </a:prstGeom>
        </p:spPr>
      </p:pic>
      <p:pic>
        <p:nvPicPr>
          <p:cNvPr id="25" name="Picture 5">
            <a:extLst>
              <a:ext uri="{FF2B5EF4-FFF2-40B4-BE49-F238E27FC236}">
                <a16:creationId xmlns:a16="http://schemas.microsoft.com/office/drawing/2014/main" id="{67A2F60F-3771-433B-80EF-E54D1B3858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600" y="723900"/>
            <a:ext cx="228601" cy="228601"/>
          </a:xfrm>
          <a:prstGeom prst="rect">
            <a:avLst/>
          </a:prstGeom>
        </p:spPr>
      </p:pic>
      <p:pic>
        <p:nvPicPr>
          <p:cNvPr id="27" name="Picture 6">
            <a:extLst>
              <a:ext uri="{FF2B5EF4-FFF2-40B4-BE49-F238E27FC236}">
                <a16:creationId xmlns:a16="http://schemas.microsoft.com/office/drawing/2014/main" id="{F4799306-48DE-42AF-A268-4867FB41D8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1899" y="723900"/>
            <a:ext cx="228601" cy="228601"/>
          </a:xfrm>
          <a:prstGeom prst="rect">
            <a:avLst/>
          </a:prstGeom>
        </p:spPr>
      </p:pic>
      <p:pic>
        <p:nvPicPr>
          <p:cNvPr id="29" name="Picture 7">
            <a:extLst>
              <a:ext uri="{FF2B5EF4-FFF2-40B4-BE49-F238E27FC236}">
                <a16:creationId xmlns:a16="http://schemas.microsoft.com/office/drawing/2014/main" id="{9B46353F-FA69-40D1-B1BA-6400DD69B0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87499" y="723900"/>
            <a:ext cx="228601" cy="228601"/>
          </a:xfrm>
          <a:prstGeom prst="rect">
            <a:avLst/>
          </a:prstGeom>
        </p:spPr>
      </p:pic>
      <p:pic>
        <p:nvPicPr>
          <p:cNvPr id="30" name="Picture 9">
            <a:extLst>
              <a:ext uri="{FF2B5EF4-FFF2-40B4-BE49-F238E27FC236}">
                <a16:creationId xmlns:a16="http://schemas.microsoft.com/office/drawing/2014/main" id="{1C84F8D4-1E7D-470D-9560-A592A8E26A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40000" y="609600"/>
            <a:ext cx="4191001" cy="444500"/>
          </a:xfrm>
          <a:prstGeom prst="rect">
            <a:avLst/>
          </a:prstGeom>
        </p:spPr>
      </p:pic>
      <p:sp>
        <p:nvSpPr>
          <p:cNvPr id="32" name="TextBox 10">
            <a:extLst>
              <a:ext uri="{FF2B5EF4-FFF2-40B4-BE49-F238E27FC236}">
                <a16:creationId xmlns:a16="http://schemas.microsoft.com/office/drawing/2014/main" id="{006AD9B4-32B1-4779-9C97-6096D922DF90}"/>
              </a:ext>
            </a:extLst>
          </p:cNvPr>
          <p:cNvSpPr txBox="1"/>
          <p:nvPr/>
        </p:nvSpPr>
        <p:spPr>
          <a:xfrm>
            <a:off x="2692401" y="647702"/>
            <a:ext cx="38735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memo/add (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잘못된 입력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writer)</a:t>
            </a:r>
            <a:endParaRPr 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33" name="Picture 15">
            <a:extLst>
              <a:ext uri="{FF2B5EF4-FFF2-40B4-BE49-F238E27FC236}">
                <a16:creationId xmlns:a16="http://schemas.microsoft.com/office/drawing/2014/main" id="{6A779395-DAC3-4EFA-84B0-39A090476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01" y="5283200"/>
            <a:ext cx="8483600" cy="4622800"/>
          </a:xfrm>
          <a:prstGeom prst="rect">
            <a:avLst/>
          </a:prstGeom>
          <a:effectLst>
            <a:outerShdw blurRad="266712" dist="178025" dir="4020000">
              <a:srgbClr val="000000">
                <a:alpha val="50000"/>
              </a:srgbClr>
            </a:outerShdw>
          </a:effectLst>
        </p:spPr>
      </p:pic>
      <p:pic>
        <p:nvPicPr>
          <p:cNvPr id="34" name="Picture 16">
            <a:extLst>
              <a:ext uri="{FF2B5EF4-FFF2-40B4-BE49-F238E27FC236}">
                <a16:creationId xmlns:a16="http://schemas.microsoft.com/office/drawing/2014/main" id="{86282115-52DB-495B-A30B-7AA13F09C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401" y="5283199"/>
            <a:ext cx="8483600" cy="901700"/>
          </a:xfrm>
          <a:prstGeom prst="rect">
            <a:avLst/>
          </a:prstGeom>
        </p:spPr>
      </p:pic>
      <p:pic>
        <p:nvPicPr>
          <p:cNvPr id="35" name="Picture 17">
            <a:extLst>
              <a:ext uri="{FF2B5EF4-FFF2-40B4-BE49-F238E27FC236}">
                <a16:creationId xmlns:a16="http://schemas.microsoft.com/office/drawing/2014/main" id="{D6B28EE1-6ECB-4CA0-8C1F-5D574331E6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000" y="5626099"/>
            <a:ext cx="228601" cy="228601"/>
          </a:xfrm>
          <a:prstGeom prst="rect">
            <a:avLst/>
          </a:prstGeom>
        </p:spPr>
      </p:pic>
      <p:pic>
        <p:nvPicPr>
          <p:cNvPr id="36" name="Picture 18">
            <a:extLst>
              <a:ext uri="{FF2B5EF4-FFF2-40B4-BE49-F238E27FC236}">
                <a16:creationId xmlns:a16="http://schemas.microsoft.com/office/drawing/2014/main" id="{2CF7A27E-25DE-4AEB-B8D9-570401F77B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4600" y="5626099"/>
            <a:ext cx="228601" cy="228601"/>
          </a:xfrm>
          <a:prstGeom prst="rect">
            <a:avLst/>
          </a:prstGeom>
        </p:spPr>
      </p:pic>
      <p:pic>
        <p:nvPicPr>
          <p:cNvPr id="37" name="Picture 19">
            <a:extLst>
              <a:ext uri="{FF2B5EF4-FFF2-40B4-BE49-F238E27FC236}">
                <a16:creationId xmlns:a16="http://schemas.microsoft.com/office/drawing/2014/main" id="{61A2F7DA-A237-4019-A11F-B6D2F28BF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2900" y="5626099"/>
            <a:ext cx="228601" cy="228601"/>
          </a:xfrm>
          <a:prstGeom prst="rect">
            <a:avLst/>
          </a:prstGeom>
        </p:spPr>
      </p:pic>
      <p:pic>
        <p:nvPicPr>
          <p:cNvPr id="38" name="Picture 21">
            <a:extLst>
              <a:ext uri="{FF2B5EF4-FFF2-40B4-BE49-F238E27FC236}">
                <a16:creationId xmlns:a16="http://schemas.microsoft.com/office/drawing/2014/main" id="{54DE0EEA-9EC5-4402-AEBB-503D681014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52699" y="5524502"/>
            <a:ext cx="4191001" cy="444500"/>
          </a:xfrm>
          <a:prstGeom prst="rect">
            <a:avLst/>
          </a:prstGeom>
        </p:spPr>
      </p:pic>
      <p:sp>
        <p:nvSpPr>
          <p:cNvPr id="39" name="TextBox 22">
            <a:extLst>
              <a:ext uri="{FF2B5EF4-FFF2-40B4-BE49-F238E27FC236}">
                <a16:creationId xmlns:a16="http://schemas.microsoft.com/office/drawing/2014/main" id="{824085F8-8EDB-408A-8526-0D5EFF45A6F7}"/>
              </a:ext>
            </a:extLst>
          </p:cNvPr>
          <p:cNvSpPr txBox="1"/>
          <p:nvPr/>
        </p:nvSpPr>
        <p:spPr>
          <a:xfrm>
            <a:off x="2705099" y="5549901"/>
            <a:ext cx="38735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memo/add (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입력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2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성공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log.info)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4B03E53-BD10-4EAB-8EB2-33B61658BF0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4052" y="1572556"/>
            <a:ext cx="5873717" cy="297329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2034868-7098-438C-8AC5-1049F51DA4A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762877" y="1524002"/>
            <a:ext cx="5951071" cy="3108769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D3B1ECDF-6187-4441-B5A4-E8A56AAF990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7131" y="7027614"/>
            <a:ext cx="7962135" cy="1940091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B28D0073-D9C6-4BF0-A8E6-497F9A844F0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65356" y="7145659"/>
            <a:ext cx="8059995" cy="1838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598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73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71600" y="8102601"/>
            <a:ext cx="1003300" cy="889001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845300" y="698502"/>
            <a:ext cx="4597401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000" dirty="0">
                <a:solidFill>
                  <a:srgbClr val="FFFFFF"/>
                </a:solidFill>
                <a:ea typeface="Pretendard Light"/>
              </a:rPr>
              <a:t>문제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803650" y="4829631"/>
            <a:ext cx="10668000" cy="76472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lvl="0">
              <a:lnSpc>
                <a:spcPct val="99600"/>
              </a:lnSpc>
              <a:defRPr sz="5000">
                <a:solidFill>
                  <a:srgbClr val="494A4E"/>
                </a:solidFill>
                <a:ea typeface="Pretendard Medium"/>
              </a:defRPr>
            </a:lvl1pPr>
          </a:lstStyle>
          <a:p>
            <a:r>
              <a:rPr lang="en-US" altLang="ko-KR" sz="4500" dirty="0"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4500" dirty="0" err="1">
                <a:latin typeface="Pretendard Medium" panose="020B0600000101010101" charset="-127"/>
                <a:ea typeface="Pretendard Medium" panose="020B0600000101010101" charset="-127"/>
              </a:rPr>
              <a:t>SpringBoot</a:t>
            </a:r>
            <a:r>
              <a:rPr lang="en-US" altLang="ko-KR" sz="4500" dirty="0">
                <a:latin typeface="Pretendard Medium" panose="020B0600000101010101" charset="-127"/>
                <a:ea typeface="Pretendard Medium" panose="020B0600000101010101" charset="-127"/>
              </a:rPr>
              <a:t> (MySQL) </a:t>
            </a:r>
            <a:r>
              <a:rPr lang="ko-KR" altLang="en-US" sz="4500" dirty="0">
                <a:latin typeface="Pretendard Medium" panose="020B0600000101010101" charset="-127"/>
                <a:ea typeface="Pretendard Medium" panose="020B0600000101010101" charset="-127"/>
              </a:rPr>
              <a:t>데이터 입력 처리 과정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20801" y="2019301"/>
            <a:ext cx="36957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4500">
                <a:solidFill>
                  <a:srgbClr val="C2C2C2"/>
                </a:solidFill>
                <a:latin typeface="Pretendard Medium"/>
              </a:rPr>
              <a:t>INDEX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20801" y="2730500"/>
            <a:ext cx="3810000" cy="1600201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9001">
                <a:solidFill>
                  <a:srgbClr val="000000"/>
                </a:solidFill>
                <a:ea typeface="Pretendard Bold"/>
              </a:rPr>
              <a:t>문제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6845300" y="698502"/>
            <a:ext cx="4597401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build.gradle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4A5EFD2-EE49-4B27-89EB-2CC015380CD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879849" y="1714498"/>
            <a:ext cx="10528302" cy="7531101"/>
          </a:xfrm>
          <a:prstGeom prst="roundRect">
            <a:avLst>
              <a:gd name="adj" fmla="val 2213"/>
            </a:avLst>
          </a:prstGeom>
        </p:spPr>
      </p:pic>
    </p:spTree>
    <p:extLst>
      <p:ext uri="{BB962C8B-B14F-4D97-AF65-F5344CB8AC3E}">
        <p14:creationId xmlns:p14="http://schemas.microsoft.com/office/powerpoint/2010/main" val="1325420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6845300" y="698502"/>
            <a:ext cx="4597401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resources - 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application.properties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0C3C98-5E8E-4219-950C-05448774FB2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702872" y="2628900"/>
            <a:ext cx="12869556" cy="5638800"/>
          </a:xfrm>
          <a:prstGeom prst="roundRect">
            <a:avLst>
              <a:gd name="adj" fmla="val 2767"/>
            </a:avLst>
          </a:prstGeom>
        </p:spPr>
      </p:pic>
    </p:spTree>
    <p:extLst>
      <p:ext uri="{BB962C8B-B14F-4D97-AF65-F5344CB8AC3E}">
        <p14:creationId xmlns:p14="http://schemas.microsoft.com/office/powerpoint/2010/main" val="3765367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73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6845300" y="698502"/>
            <a:ext cx="4597401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config Package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– 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DataSourceConfig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C1BBBB18-A300-494A-8A46-6CE152A1B6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42029" y="1678213"/>
            <a:ext cx="13220700" cy="7645274"/>
          </a:xfrm>
          <a:prstGeom prst="roundRect">
            <a:avLst>
              <a:gd name="adj" fmla="val 2808"/>
            </a:avLst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6845300" y="698502"/>
            <a:ext cx="4597401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config Package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– 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JpaConfig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ED7E630-FE1F-44EE-9A56-9976C175168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538095" y="1453242"/>
            <a:ext cx="9441806" cy="8056179"/>
          </a:xfrm>
          <a:prstGeom prst="roundRect">
            <a:avLst>
              <a:gd name="adj" fmla="val 1713"/>
            </a:avLst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2C73425-6F26-42CB-B5AF-1816AD4A7C1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168400" y="1447798"/>
            <a:ext cx="6188582" cy="4991101"/>
          </a:xfrm>
          <a:prstGeom prst="roundRect">
            <a:avLst>
              <a:gd name="adj" fmla="val 1460"/>
            </a:avLst>
          </a:prstGeom>
        </p:spPr>
      </p:pic>
    </p:spTree>
    <p:extLst>
      <p:ext uri="{BB962C8B-B14F-4D97-AF65-F5344CB8AC3E}">
        <p14:creationId xmlns:p14="http://schemas.microsoft.com/office/powerpoint/2010/main" val="3218136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6845300" y="698502"/>
            <a:ext cx="4597401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config Package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– 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TxConfig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8D2DD2B-1612-4A20-9C68-62D566A8CE3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927351" y="1537966"/>
            <a:ext cx="12433298" cy="7847336"/>
          </a:xfrm>
          <a:prstGeom prst="roundRect">
            <a:avLst>
              <a:gd name="adj" fmla="val 2018"/>
            </a:avLst>
          </a:prstGeom>
        </p:spPr>
      </p:pic>
    </p:spTree>
    <p:extLst>
      <p:ext uri="{BB962C8B-B14F-4D97-AF65-F5344CB8AC3E}">
        <p14:creationId xmlns:p14="http://schemas.microsoft.com/office/powerpoint/2010/main" val="37542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6845300" y="698502"/>
            <a:ext cx="4597401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controller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Package – 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HomeController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4512BE65-5B4E-4010-9769-C39518CF51B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82255" y="2533400"/>
            <a:ext cx="11723489" cy="5956800"/>
          </a:xfrm>
          <a:prstGeom prst="roundRect">
            <a:avLst>
              <a:gd name="adj" fmla="val 2778"/>
            </a:avLst>
          </a:prstGeom>
        </p:spPr>
      </p:pic>
    </p:spTree>
    <p:extLst>
      <p:ext uri="{BB962C8B-B14F-4D97-AF65-F5344CB8AC3E}">
        <p14:creationId xmlns:p14="http://schemas.microsoft.com/office/powerpoint/2010/main" val="245198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511800" cy="551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31801"/>
            <a:ext cx="17360900" cy="9423401"/>
          </a:xfrm>
          <a:prstGeom prst="rect">
            <a:avLst/>
          </a:prstGeom>
          <a:effectLst>
            <a:outerShdw blurRad="1106733" dist="362644" dir="4020000">
              <a:srgbClr val="000000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431800"/>
            <a:ext cx="17360900" cy="90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9101" y="660400"/>
            <a:ext cx="7289801" cy="444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799" y="774700"/>
            <a:ext cx="228601" cy="2286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8100" y="774700"/>
            <a:ext cx="228601" cy="22860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63700" y="774700"/>
            <a:ext cx="228601" cy="22860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106900" y="736601"/>
            <a:ext cx="228601" cy="27940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738601" y="8902701"/>
            <a:ext cx="596900" cy="4826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97299" y="8712200"/>
            <a:ext cx="88900" cy="88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408400" y="9105900"/>
            <a:ext cx="88900" cy="88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891001" y="8648700"/>
            <a:ext cx="88900" cy="88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027399" y="8610601"/>
            <a:ext cx="635001" cy="279401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6845300" y="698502"/>
            <a:ext cx="4597401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controller</a:t>
            </a:r>
            <a:r>
              <a:rPr lang="ko-KR" altLang="en-US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Package – </a:t>
            </a:r>
            <a:r>
              <a:rPr lang="en-US" altLang="ko-KR" sz="2000" dirty="0" err="1">
                <a:solidFill>
                  <a:srgbClr val="FFFFFF"/>
                </a:solidFill>
                <a:latin typeface="Pretendard Medium" panose="020B0600000101010101" charset="-127"/>
                <a:ea typeface="Pretendard Medium" panose="020B0600000101010101" charset="-127"/>
              </a:rPr>
              <a:t>MemoController</a:t>
            </a:r>
            <a:endParaRPr lang="ko-KR" altLang="en-US" sz="2000" dirty="0">
              <a:solidFill>
                <a:srgbClr val="FFFFFF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ED4D9582-857A-4B7D-B56C-878AE60F4C1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85828" y="1485900"/>
            <a:ext cx="6423711" cy="4629434"/>
          </a:xfrm>
          <a:prstGeom prst="roundRect">
            <a:avLst>
              <a:gd name="adj" fmla="val 3617"/>
            </a:avLst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F693FA3-5DDC-4E66-88AE-FEDDF4B9A4F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33" y="1485900"/>
            <a:ext cx="9054967" cy="8112130"/>
          </a:xfrm>
          <a:prstGeom prst="roundRect">
            <a:avLst>
              <a:gd name="adj" fmla="val 1694"/>
            </a:avLst>
          </a:prstGeom>
        </p:spPr>
      </p:pic>
    </p:spTree>
    <p:extLst>
      <p:ext uri="{BB962C8B-B14F-4D97-AF65-F5344CB8AC3E}">
        <p14:creationId xmlns:p14="http://schemas.microsoft.com/office/powerpoint/2010/main" val="767122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157</Words>
  <Application>Microsoft Office PowerPoint</Application>
  <PresentationFormat>사용자 지정</PresentationFormat>
  <Paragraphs>37</Paragraphs>
  <Slides>17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Pretendard Light</vt:lpstr>
      <vt:lpstr>맑은 고딕</vt:lpstr>
      <vt:lpstr>Arial</vt:lpstr>
      <vt:lpstr>Pretendard Medium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FullName</cp:lastModifiedBy>
  <cp:revision>53</cp:revision>
  <dcterms:created xsi:type="dcterms:W3CDTF">2006-08-16T00:00:00Z</dcterms:created>
  <dcterms:modified xsi:type="dcterms:W3CDTF">2025-09-09T00:19:15Z</dcterms:modified>
</cp:coreProperties>
</file>

<file path=docProps/thumbnail.jpeg>
</file>